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773" r:id="rId3"/>
    <p:sldMasterId id="2147483785" r:id="rId4"/>
  </p:sldMasterIdLst>
  <p:notesMasterIdLst>
    <p:notesMasterId r:id="rId31"/>
  </p:notesMasterIdLst>
  <p:handoutMasterIdLst>
    <p:handoutMasterId r:id="rId32"/>
  </p:handoutMasterIdLst>
  <p:sldIdLst>
    <p:sldId id="332" r:id="rId5"/>
    <p:sldId id="260" r:id="rId6"/>
    <p:sldId id="281" r:id="rId7"/>
    <p:sldId id="258" r:id="rId8"/>
    <p:sldId id="259" r:id="rId9"/>
    <p:sldId id="333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ACDD"/>
    <a:srgbClr val="69BFFF"/>
    <a:srgbClr val="5DBAFF"/>
    <a:srgbClr val="A3C9FF"/>
    <a:srgbClr val="A3C2FF"/>
    <a:srgbClr val="4B87FF"/>
    <a:srgbClr val="3366FF"/>
    <a:srgbClr val="3291FA"/>
    <a:srgbClr val="6699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1267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EFBD41-8F30-499F-8836-9A8B592EDCF2}" type="datetimeFigureOut">
              <a:rPr lang="es-CR" smtClean="0"/>
              <a:t>28/6/2018</a:t>
            </a:fld>
            <a:endParaRPr lang="es-CR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A69406-47BA-43AA-90A8-77A1A0E5417A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6917373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1C4BE3-AD0D-43FB-97B9-68E31F3243AC}" type="datetimeFigureOut">
              <a:rPr lang="es-CR" smtClean="0"/>
              <a:t>28/6/2018</a:t>
            </a:fld>
            <a:endParaRPr lang="es-C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E39E84-1C9A-4632-8076-8FDB37D2EC01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741325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28/06/2018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7489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28/06/2018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9466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28/06/2018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66379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28/06/2018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01484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28/06/2018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1402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28/06/2018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76045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28/06/2018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2710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28/06/2018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451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 smtClean="0"/>
              <a:t>6/28/2018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51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28/06/2018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63112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28/06/2018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7121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28/06/2018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31725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28/06/2018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52898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28/06/2018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93760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28/06/2018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28451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254696"/>
            <a:ext cx="6858000" cy="2387600"/>
          </a:xfrm>
        </p:spPr>
        <p:txBody>
          <a:bodyPr anchor="b"/>
          <a:lstStyle>
            <a:lvl1pPr algn="ctr">
              <a:defRPr sz="4050"/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2997" y="3742681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 dirty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28/06/2018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2"/>
          <a:srcRect t="48800" b="37247"/>
          <a:stretch/>
        </p:blipFill>
        <p:spPr>
          <a:xfrm>
            <a:off x="1" y="-27644"/>
            <a:ext cx="9144000" cy="966355"/>
          </a:xfrm>
          <a:prstGeom prst="rect">
            <a:avLst/>
          </a:prstGeom>
        </p:spPr>
      </p:pic>
      <p:sp>
        <p:nvSpPr>
          <p:cNvPr id="8" name="CuadroTexto 7"/>
          <p:cNvSpPr txBox="1"/>
          <p:nvPr userDrawn="1"/>
        </p:nvSpPr>
        <p:spPr>
          <a:xfrm>
            <a:off x="-1" y="920904"/>
            <a:ext cx="9144000" cy="10772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sp>
        <p:nvSpPr>
          <p:cNvPr id="9" name="CuadroTexto 8"/>
          <p:cNvSpPr txBox="1"/>
          <p:nvPr userDrawn="1"/>
        </p:nvSpPr>
        <p:spPr>
          <a:xfrm>
            <a:off x="-3" y="1021288"/>
            <a:ext cx="9144000" cy="107722"/>
          </a:xfrm>
          <a:prstGeom prst="rect">
            <a:avLst/>
          </a:prstGeom>
          <a:solidFill>
            <a:srgbClr val="65ACDD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99" y="54365"/>
            <a:ext cx="1085789" cy="7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998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11587"/>
            <a:ext cx="7886700" cy="4954464"/>
          </a:xfrm>
        </p:spPr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28/06/2018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CuadroTexto 9"/>
          <p:cNvSpPr txBox="1"/>
          <p:nvPr userDrawn="1"/>
        </p:nvSpPr>
        <p:spPr>
          <a:xfrm>
            <a:off x="-1" y="920904"/>
            <a:ext cx="9144000" cy="10772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/>
          <a:srcRect t="48800" b="37247"/>
          <a:stretch/>
        </p:blipFill>
        <p:spPr>
          <a:xfrm>
            <a:off x="1" y="-27644"/>
            <a:ext cx="9144000" cy="966355"/>
          </a:xfrm>
          <a:prstGeom prst="rect">
            <a:avLst/>
          </a:prstGeom>
        </p:spPr>
      </p:pic>
      <p:sp>
        <p:nvSpPr>
          <p:cNvPr id="11" name="CuadroTexto 10"/>
          <p:cNvSpPr txBox="1"/>
          <p:nvPr userDrawn="1"/>
        </p:nvSpPr>
        <p:spPr>
          <a:xfrm>
            <a:off x="-3" y="1021288"/>
            <a:ext cx="9144000" cy="107722"/>
          </a:xfrm>
          <a:prstGeom prst="rect">
            <a:avLst/>
          </a:prstGeom>
          <a:solidFill>
            <a:srgbClr val="65ACDD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99" y="54365"/>
            <a:ext cx="1085789" cy="7766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7643"/>
            <a:ext cx="9143997" cy="966354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8869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4406901"/>
            <a:ext cx="7886700" cy="1362075"/>
          </a:xfrm>
        </p:spPr>
        <p:txBody>
          <a:bodyPr anchor="t"/>
          <a:lstStyle>
            <a:lvl1pPr>
              <a:defRPr sz="3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2906713"/>
            <a:ext cx="78867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28/06/2018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65137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0863"/>
            <a:ext cx="3886200" cy="435133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0863"/>
            <a:ext cx="3886200" cy="435133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28/06/2018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20347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74638"/>
            <a:ext cx="7886700" cy="1143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535113"/>
            <a:ext cx="3867150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888" y="2174876"/>
            <a:ext cx="3867150" cy="3997325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2248" y="1535113"/>
            <a:ext cx="3868340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248" y="2174876"/>
            <a:ext cx="3868340" cy="3997325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28/06/2018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74469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 smtClean="0"/>
              <a:t>6/28/2018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221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28/06/2018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1443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28/06/2018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62427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685801"/>
            <a:ext cx="3009900" cy="1160463"/>
          </a:xfrm>
        </p:spPr>
        <p:txBody>
          <a:bodyPr anchor="b"/>
          <a:lstStyle>
            <a:lvl1pPr>
              <a:defRPr sz="15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4998" y="685800"/>
            <a:ext cx="4725590" cy="54864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3888" y="1846264"/>
            <a:ext cx="3009900" cy="432593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28/06/2018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40290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8806" y="4800600"/>
            <a:ext cx="5382816" cy="566738"/>
          </a:xfrm>
        </p:spPr>
        <p:txBody>
          <a:bodyPr anchor="b"/>
          <a:lstStyle>
            <a:lvl1pPr>
              <a:defRPr sz="15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78806" y="685801"/>
            <a:ext cx="5382816" cy="404177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78806" y="5367338"/>
            <a:ext cx="5382816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28/06/2018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26733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28/06/2018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32004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589756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800725" cy="5897562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28/06/2018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06000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62707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 userDrawn="1"/>
        </p:nvSpPr>
        <p:spPr>
          <a:xfrm>
            <a:off x="-1" y="920904"/>
            <a:ext cx="9144000" cy="10772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sp>
        <p:nvSpPr>
          <p:cNvPr id="4" name="CuadroTexto 3"/>
          <p:cNvSpPr txBox="1"/>
          <p:nvPr userDrawn="1"/>
        </p:nvSpPr>
        <p:spPr>
          <a:xfrm>
            <a:off x="-3" y="1021288"/>
            <a:ext cx="9144000" cy="107722"/>
          </a:xfrm>
          <a:prstGeom prst="rect">
            <a:avLst/>
          </a:prstGeom>
          <a:solidFill>
            <a:srgbClr val="65ACDD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 rotWithShape="1">
          <a:blip r:embed="rId2"/>
          <a:srcRect t="48800" b="37247"/>
          <a:stretch/>
        </p:blipFill>
        <p:spPr>
          <a:xfrm>
            <a:off x="1" y="-27644"/>
            <a:ext cx="9144000" cy="96635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99" y="54365"/>
            <a:ext cx="1085789" cy="7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636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das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 userDrawn="1"/>
        </p:nvSpPr>
        <p:spPr>
          <a:xfrm>
            <a:off x="-1" y="920904"/>
            <a:ext cx="9144000" cy="10772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sp>
        <p:nvSpPr>
          <p:cNvPr id="4" name="CuadroTexto 3"/>
          <p:cNvSpPr txBox="1"/>
          <p:nvPr userDrawn="1"/>
        </p:nvSpPr>
        <p:spPr>
          <a:xfrm>
            <a:off x="-3" y="1021288"/>
            <a:ext cx="9144000" cy="107722"/>
          </a:xfrm>
          <a:prstGeom prst="rect">
            <a:avLst/>
          </a:prstGeom>
          <a:solidFill>
            <a:srgbClr val="65ACDD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 rotWithShape="1">
          <a:blip r:embed="rId2"/>
          <a:srcRect t="48800" b="37247"/>
          <a:stretch/>
        </p:blipFill>
        <p:spPr>
          <a:xfrm>
            <a:off x="1" y="-27644"/>
            <a:ext cx="9144000" cy="96635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99" y="54365"/>
            <a:ext cx="1085789" cy="7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38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28/06/2018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109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28/06/2018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125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 smtClean="0"/>
              <a:t>6/28/2018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178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ortada.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355" y="-1570"/>
            <a:ext cx="9304546" cy="6929495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dirty="0">
                <a:solidFill>
                  <a:schemeClr val="bg1"/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 dirty="0"/>
              <a:t>Haga clic para modificar el estilo de subtítulo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274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28/06/2018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433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28/06/2018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8752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86B75A-687E-405C-8A0B-8D00578BA2C3}" type="datetime1">
              <a:rPr lang="en-US" smtClean="0"/>
              <a:t>6/28/2018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19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86B75A-687E-405C-8A0B-8D00578BA2C3}" type="datetime1">
              <a:rPr lang="en-US" smtClean="0"/>
              <a:t>6/28/2018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358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0863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1">
              <a:rPr lang="en-US" smtClean="0"/>
              <a:t>6/28/2018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6150" y="6356351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57900" y="6356351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78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l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400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runch.com/" TargetMode="External"/><Relationship Id="rId2" Type="http://schemas.openxmlformats.org/officeDocument/2006/relationships/hyperlink" Target="http://www.nike.com/" TargetMode="Externa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R" dirty="0"/>
              <a:t>Diseño de </a:t>
            </a:r>
            <a:r>
              <a:rPr lang="es-CR"/>
              <a:t>Aplicaciones Web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469137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Responsive</a:t>
            </a:r>
            <a:r>
              <a:rPr lang="es-CR" dirty="0"/>
              <a:t> </a:t>
            </a:r>
            <a:r>
              <a:rPr lang="es-CR" dirty="0" err="1"/>
              <a:t>Design</a:t>
            </a:r>
            <a:endParaRPr lang="es-C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975" y="2703516"/>
            <a:ext cx="6115247" cy="14687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15767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Responsive</a:t>
            </a:r>
            <a:r>
              <a:rPr lang="es-CR" dirty="0"/>
              <a:t> </a:t>
            </a:r>
            <a:r>
              <a:rPr lang="es-CR" dirty="0" err="1"/>
              <a:t>Design</a:t>
            </a:r>
            <a:endParaRPr lang="es-C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384" y="2453026"/>
            <a:ext cx="5111747" cy="22887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2560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Responsive</a:t>
            </a:r>
            <a:r>
              <a:rPr lang="es-CR" dirty="0"/>
              <a:t> </a:t>
            </a:r>
            <a:r>
              <a:rPr lang="es-CR" dirty="0" err="1"/>
              <a:t>Design</a:t>
            </a:r>
            <a:endParaRPr lang="es-C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186" y="2369050"/>
            <a:ext cx="5587453" cy="282994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69808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Responsive</a:t>
            </a:r>
            <a:r>
              <a:rPr lang="es-CR" dirty="0"/>
              <a:t> </a:t>
            </a:r>
            <a:r>
              <a:rPr lang="es-CR" dirty="0" err="1"/>
              <a:t>Design</a:t>
            </a:r>
            <a:endParaRPr lang="es-C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983" y="2470364"/>
            <a:ext cx="6817858" cy="254956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55830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Responsive</a:t>
            </a:r>
            <a:r>
              <a:rPr lang="es-CR" dirty="0"/>
              <a:t> </a:t>
            </a:r>
            <a:r>
              <a:rPr lang="es-CR" dirty="0" err="1"/>
              <a:t>Design</a:t>
            </a:r>
            <a:endParaRPr lang="es-C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544" y="2247566"/>
            <a:ext cx="3540908" cy="313441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549775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Inicio - </a:t>
            </a:r>
            <a:r>
              <a:rPr lang="es-CR" dirty="0" err="1"/>
              <a:t>Responsive</a:t>
            </a:r>
            <a:r>
              <a:rPr lang="es-CR" dirty="0"/>
              <a:t> </a:t>
            </a:r>
            <a:r>
              <a:rPr lang="es-CR" dirty="0" err="1"/>
              <a:t>Design</a:t>
            </a:r>
            <a:r>
              <a:rPr lang="es-CR" dirty="0"/>
              <a:t> </a:t>
            </a:r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497" y="2461645"/>
            <a:ext cx="5848831" cy="282322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598442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Ejemplos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>
                <a:hlinkClick r:id="rId2"/>
              </a:rPr>
              <a:t>http://www.nike.com/</a:t>
            </a:r>
            <a:endParaRPr lang="es-CR" dirty="0"/>
          </a:p>
          <a:p>
            <a:r>
              <a:rPr lang="es-CR" dirty="0">
                <a:hlinkClick r:id="rId3"/>
              </a:rPr>
              <a:t>https://techcrunch.com/</a:t>
            </a:r>
            <a:endParaRPr lang="es-CR" dirty="0"/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370265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Utilizacion</a:t>
            </a:r>
            <a:r>
              <a:rPr lang="es-CR" dirty="0"/>
              <a:t> de </a:t>
            </a:r>
            <a:r>
              <a:rPr lang="es-CR" dirty="0" err="1"/>
              <a:t>Responsive</a:t>
            </a:r>
            <a:r>
              <a:rPr lang="es-CR" dirty="0"/>
              <a:t> </a:t>
            </a:r>
            <a:r>
              <a:rPr lang="es-CR" dirty="0" err="1"/>
              <a:t>Design</a:t>
            </a:r>
            <a:r>
              <a:rPr lang="es-CR" dirty="0"/>
              <a:t>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589" y="2425233"/>
            <a:ext cx="3171602" cy="282994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64953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Utilizacion</a:t>
            </a:r>
            <a:r>
              <a:rPr lang="es-CR" dirty="0"/>
              <a:t> de </a:t>
            </a:r>
            <a:r>
              <a:rPr lang="es-CR" dirty="0" err="1"/>
              <a:t>Responsive</a:t>
            </a:r>
            <a:r>
              <a:rPr lang="es-CR" dirty="0"/>
              <a:t> </a:t>
            </a:r>
            <a:r>
              <a:rPr lang="es-CR" dirty="0" err="1"/>
              <a:t>Design</a:t>
            </a:r>
            <a:r>
              <a:rPr lang="es-CR" dirty="0"/>
              <a:t>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910" y="2369049"/>
            <a:ext cx="3580003" cy="271707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935" y="2362407"/>
            <a:ext cx="3155362" cy="273035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82850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Utilizacion</a:t>
            </a:r>
            <a:r>
              <a:rPr lang="es-CR" dirty="0"/>
              <a:t> de </a:t>
            </a:r>
            <a:r>
              <a:rPr lang="es-CR" dirty="0" err="1"/>
              <a:t>Responsive</a:t>
            </a:r>
            <a:r>
              <a:rPr lang="es-CR" dirty="0"/>
              <a:t> </a:t>
            </a:r>
            <a:r>
              <a:rPr lang="es-CR" dirty="0" err="1"/>
              <a:t>Design</a:t>
            </a:r>
            <a:r>
              <a:rPr lang="es-CR" dirty="0"/>
              <a:t> </a:t>
            </a: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3213" y="2514054"/>
            <a:ext cx="4735850" cy="25872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556" y="2381633"/>
            <a:ext cx="2250773" cy="29848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24897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CR" dirty="0" err="1"/>
              <a:t>Responsive</a:t>
            </a:r>
            <a:r>
              <a:rPr lang="es-CR" dirty="0"/>
              <a:t> Web </a:t>
            </a:r>
            <a:r>
              <a:rPr lang="es-CR" dirty="0" err="1"/>
              <a:t>Design</a:t>
            </a:r>
            <a:endParaRPr lang="es-ES" dirty="0"/>
          </a:p>
        </p:txBody>
      </p:sp>
      <p:sp>
        <p:nvSpPr>
          <p:cNvPr id="5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s-CR" dirty="0"/>
              <a:t>Universidad Técnica Nacional</a:t>
            </a:r>
          </a:p>
          <a:p>
            <a:pPr lvl="0">
              <a:spcBef>
                <a:spcPts val="0"/>
              </a:spcBef>
            </a:pPr>
            <a:r>
              <a:rPr lang="es-CR" dirty="0"/>
              <a:t>Por: Efrén Jiménez Delgado</a:t>
            </a:r>
          </a:p>
          <a:p>
            <a:pPr lvl="0">
              <a:spcBef>
                <a:spcPts val="0"/>
              </a:spcBef>
            </a:pPr>
            <a:r>
              <a:rPr lang="es-CR" dirty="0"/>
              <a:t>2018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t="48800" b="37247"/>
          <a:stretch/>
        </p:blipFill>
        <p:spPr>
          <a:xfrm>
            <a:off x="1" y="-27644"/>
            <a:ext cx="9144000" cy="96635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-1" y="920904"/>
            <a:ext cx="9144000" cy="10772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sp>
        <p:nvSpPr>
          <p:cNvPr id="8" name="CuadroTexto 7"/>
          <p:cNvSpPr txBox="1"/>
          <p:nvPr/>
        </p:nvSpPr>
        <p:spPr>
          <a:xfrm>
            <a:off x="-3" y="1021288"/>
            <a:ext cx="9144000" cy="107722"/>
          </a:xfrm>
          <a:prstGeom prst="rect">
            <a:avLst/>
          </a:prstGeom>
          <a:solidFill>
            <a:srgbClr val="65ACDD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99" y="54365"/>
            <a:ext cx="1085789" cy="7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48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Control de  </a:t>
            </a:r>
            <a:r>
              <a:rPr lang="es-CR" dirty="0" err="1"/>
              <a:t>view-port</a:t>
            </a:r>
            <a:endParaRPr lang="es-CR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4360" y="2640779"/>
            <a:ext cx="4778450" cy="19027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77991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Control de  </a:t>
            </a:r>
            <a:r>
              <a:rPr lang="es-CR" dirty="0" err="1"/>
              <a:t>view-port</a:t>
            </a:r>
            <a:endParaRPr lang="es-CR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9201" y="2789423"/>
            <a:ext cx="4482110" cy="11948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119" y="2720163"/>
            <a:ext cx="2836069" cy="202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15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Media </a:t>
            </a:r>
            <a:r>
              <a:rPr lang="es-CR" dirty="0" err="1"/>
              <a:t>Queries</a:t>
            </a:r>
            <a:endParaRPr lang="es-C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282" y="2599348"/>
            <a:ext cx="5293519" cy="62150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553" y="3451152"/>
            <a:ext cx="5750719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93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Media </a:t>
            </a:r>
            <a:r>
              <a:rPr lang="es-CR" dirty="0" err="1"/>
              <a:t>Queries</a:t>
            </a:r>
            <a:endParaRPr lang="es-C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765" y="2485554"/>
            <a:ext cx="5608294" cy="27255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63673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Media </a:t>
            </a:r>
            <a:r>
              <a:rPr lang="es-CR" dirty="0" err="1"/>
              <a:t>Queries</a:t>
            </a:r>
            <a:endParaRPr lang="es-C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834" y="2625623"/>
            <a:ext cx="5822156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31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388" y="1249403"/>
            <a:ext cx="6086475" cy="370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82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Práctica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  <a:p>
            <a:r>
              <a:rPr lang="es-CR" dirty="0"/>
              <a:t>Vamos a realizar una pagina web con los conocimientos hasta ahora adquiridos.</a:t>
            </a:r>
          </a:p>
        </p:txBody>
      </p:sp>
    </p:spTree>
    <p:extLst>
      <p:ext uri="{BB962C8B-B14F-4D97-AF65-F5344CB8AC3E}">
        <p14:creationId xmlns:p14="http://schemas.microsoft.com/office/powerpoint/2010/main" val="2501648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Agenda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 err="1"/>
              <a:t>Responsive</a:t>
            </a:r>
            <a:r>
              <a:rPr lang="es-CR" dirty="0"/>
              <a:t> web </a:t>
            </a:r>
            <a:r>
              <a:rPr lang="es-CR" dirty="0" err="1"/>
              <a:t>design</a:t>
            </a:r>
            <a:endParaRPr lang="es-CR" dirty="0"/>
          </a:p>
          <a:p>
            <a:pPr lvl="1"/>
            <a:r>
              <a:rPr lang="es-CR" dirty="0"/>
              <a:t>Dimensiones</a:t>
            </a:r>
          </a:p>
          <a:p>
            <a:pPr lvl="1"/>
            <a:r>
              <a:rPr lang="es-CR" dirty="0"/>
              <a:t>Media </a:t>
            </a:r>
            <a:r>
              <a:rPr lang="es-CR" dirty="0" err="1"/>
              <a:t>Queries</a:t>
            </a:r>
            <a:endParaRPr lang="es-CR" dirty="0"/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327202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Dimensiones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088" y="2461594"/>
            <a:ext cx="4739649" cy="24028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44172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Dimensiones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3299" y="2419678"/>
            <a:ext cx="5133226" cy="25872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31470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Dimensiones – View PORT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781" y="2522530"/>
            <a:ext cx="4166078" cy="21886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64214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Dimensiones – Media </a:t>
            </a:r>
            <a:r>
              <a:rPr lang="es-CR" dirty="0" err="1"/>
              <a:t>Querys</a:t>
            </a:r>
            <a:endParaRPr lang="es-C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65" y="2438258"/>
            <a:ext cx="4833894" cy="230163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68853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R" dirty="0" err="1"/>
              <a:t>Responsive</a:t>
            </a:r>
            <a:r>
              <a:rPr lang="es-CR" dirty="0"/>
              <a:t> </a:t>
            </a:r>
            <a:r>
              <a:rPr lang="es-CR" dirty="0" err="1"/>
              <a:t>Design</a:t>
            </a:r>
            <a:br>
              <a:rPr lang="es-CR" dirty="0"/>
            </a:br>
            <a:endParaRPr lang="es-CR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9534" y="2407094"/>
            <a:ext cx="5000756" cy="25872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10384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Responsive</a:t>
            </a:r>
            <a:r>
              <a:rPr lang="es-CR" dirty="0"/>
              <a:t> </a:t>
            </a:r>
            <a:r>
              <a:rPr lang="es-CR" dirty="0" err="1"/>
              <a:t>Design</a:t>
            </a:r>
            <a:endParaRPr lang="es-CR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3165" y="2710447"/>
            <a:ext cx="5093494" cy="199310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90911513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Azul cálid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6E747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85296"/>
      </a:hlink>
      <a:folHlink>
        <a:srgbClr val="99336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</TotalTime>
  <Words>104</Words>
  <Application>Microsoft Office PowerPoint</Application>
  <PresentationFormat>Presentación en pantalla (4:3)</PresentationFormat>
  <Paragraphs>35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Wingdings 2</vt:lpstr>
      <vt:lpstr>HDOfficeLightV0</vt:lpstr>
      <vt:lpstr>1_HDOfficeLightV0</vt:lpstr>
      <vt:lpstr>Blank</vt:lpstr>
      <vt:lpstr>Storyboard Layouts</vt:lpstr>
      <vt:lpstr>Presentación de PowerPoint</vt:lpstr>
      <vt:lpstr>Responsive Web Design</vt:lpstr>
      <vt:lpstr>Agenda</vt:lpstr>
      <vt:lpstr>Dimensiones</vt:lpstr>
      <vt:lpstr>Dimensiones</vt:lpstr>
      <vt:lpstr>Dimensiones – View PORT</vt:lpstr>
      <vt:lpstr>Dimensiones – Media Querys</vt:lpstr>
      <vt:lpstr>Responsive Design </vt:lpstr>
      <vt:lpstr>Responsive Design</vt:lpstr>
      <vt:lpstr>Responsive Design</vt:lpstr>
      <vt:lpstr>Responsive Design</vt:lpstr>
      <vt:lpstr>Responsive Design</vt:lpstr>
      <vt:lpstr>Responsive Design</vt:lpstr>
      <vt:lpstr>Responsive Design</vt:lpstr>
      <vt:lpstr>Inicio - Responsive Design </vt:lpstr>
      <vt:lpstr>Ejemplos</vt:lpstr>
      <vt:lpstr>Utilizacion de Responsive Design </vt:lpstr>
      <vt:lpstr>Utilizacion de Responsive Design </vt:lpstr>
      <vt:lpstr>Utilizacion de Responsive Design </vt:lpstr>
      <vt:lpstr>Control de  view-port</vt:lpstr>
      <vt:lpstr>Control de  view-port</vt:lpstr>
      <vt:lpstr>Media Queries</vt:lpstr>
      <vt:lpstr>Media Queries</vt:lpstr>
      <vt:lpstr>Media Queries</vt:lpstr>
      <vt:lpstr>Presentación de PowerPoint</vt:lpstr>
      <vt:lpstr>Práctica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cbarquero</dc:creator>
  <cp:lastModifiedBy>Efren Jimenez Delgado</cp:lastModifiedBy>
  <cp:revision>35</cp:revision>
  <dcterms:created xsi:type="dcterms:W3CDTF">2016-01-04T17:43:21Z</dcterms:created>
  <dcterms:modified xsi:type="dcterms:W3CDTF">2018-06-29T00:22:04Z</dcterms:modified>
</cp:coreProperties>
</file>